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7" r:id="rId4"/>
    <p:sldId id="257" r:id="rId5"/>
    <p:sldId id="268" r:id="rId6"/>
    <p:sldId id="27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6" d="100"/>
          <a:sy n="66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2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hyperlink" Target="https://github.com/gregoire78/Machiavel-Fantas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gif"/><Relationship Id="rId9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1" y="4150166"/>
            <a:ext cx="10515598" cy="1043363"/>
          </a:xfrm>
        </p:spPr>
        <p:txBody>
          <a:bodyPr bIns="0" anchor="b" anchorCtr="0"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7200" b="0" i="0" noProof="1" smtClean="0">
                <a:solidFill>
                  <a:schemeClr val="tx1"/>
                </a:solidFill>
                <a:latin typeface="Deutsch Gothic" pitchFamily="2" charset="0"/>
              </a:rPr>
              <a:t>Machiavel</a:t>
            </a:r>
            <a:r>
              <a:rPr lang="fr-FR" sz="6600" b="0" i="0" noProof="1" smtClean="0">
                <a:solidFill>
                  <a:schemeClr val="tx1"/>
                </a:solidFill>
                <a:latin typeface="Deutsch Gothic" pitchFamily="2" charset="0"/>
              </a:rPr>
              <a:t> Fantasy</a:t>
            </a:r>
            <a:endParaRPr lang="fr-FR" sz="6600" b="0" i="0" noProof="1">
              <a:solidFill>
                <a:schemeClr val="tx1"/>
              </a:solidFill>
              <a:latin typeface="Deutsch Gothic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6265911" cy="474836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fr-FR" noProof="1" smtClean="0">
                <a:solidFill>
                  <a:srgbClr val="B2D0B4"/>
                </a:solidFill>
              </a:rPr>
              <a:t>Site internet et panneau d’administration </a:t>
            </a:r>
            <a:endParaRPr lang="fr-FR" sz="2400" b="0" i="0" noProof="1">
              <a:solidFill>
                <a:srgbClr val="B2D0B4"/>
              </a:solidFill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8184232" y="4956228"/>
            <a:ext cx="3744416" cy="75713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noProof="1" smtClean="0">
                <a:solidFill>
                  <a:srgbClr val="B2D0B4"/>
                </a:solidFill>
              </a:rPr>
              <a:t>Par Erik MAILLARD </a:t>
            </a:r>
          </a:p>
          <a:p>
            <a:r>
              <a:rPr lang="fr-FR" noProof="1" smtClean="0">
                <a:solidFill>
                  <a:srgbClr val="B2D0B4"/>
                </a:solidFill>
              </a:rPr>
              <a:t>et Grégoire JONCOUR</a:t>
            </a:r>
            <a:endParaRPr lang="fr-FR" noProof="1">
              <a:solidFill>
                <a:srgbClr val="B2D0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Aspect général du panneau d’administration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80728"/>
            <a:ext cx="11615895" cy="5340251"/>
          </a:xfrm>
        </p:spPr>
      </p:pic>
    </p:spTree>
    <p:extLst>
      <p:ext uri="{BB962C8B-B14F-4D97-AF65-F5344CB8AC3E}">
        <p14:creationId xmlns:p14="http://schemas.microsoft.com/office/powerpoint/2010/main" val="26734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maintenance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724431"/>
            <a:ext cx="7704856" cy="5753260"/>
          </a:xfrm>
        </p:spPr>
      </p:pic>
    </p:spTree>
    <p:extLst>
      <p:ext uri="{BB962C8B-B14F-4D97-AF65-F5344CB8AC3E}">
        <p14:creationId xmlns:p14="http://schemas.microsoft.com/office/powerpoint/2010/main" val="11966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édition</a:t>
            </a:r>
            <a:r>
              <a:rPr lang="fr-FR" dirty="0" smtClean="0"/>
              <a:t> des </a:t>
            </a:r>
            <a:r>
              <a:rPr lang="fr-FR" dirty="0" smtClean="0"/>
              <a:t>jeux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836712"/>
            <a:ext cx="10248304" cy="5551165"/>
          </a:xfrm>
        </p:spPr>
      </p:pic>
    </p:spTree>
    <p:extLst>
      <p:ext uri="{BB962C8B-B14F-4D97-AF65-F5344CB8AC3E}">
        <p14:creationId xmlns:p14="http://schemas.microsoft.com/office/powerpoint/2010/main" val="41914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Environnement de développement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PHP Storm</a:t>
            </a:r>
          </a:p>
          <a:p>
            <a:r>
              <a:rPr lang="fr-FR" dirty="0" err="1" smtClean="0"/>
              <a:t>Github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smtClean="0">
                <a:hlinkClick r:id="rId2"/>
              </a:rPr>
              <a:t>lien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Bootstrap</a:t>
            </a:r>
            <a:r>
              <a:rPr lang="fr-FR" dirty="0" smtClean="0"/>
              <a:t> – HTML 5 – CSS3 – JavaScript (jQuery)</a:t>
            </a:r>
          </a:p>
          <a:p>
            <a:r>
              <a:rPr lang="fr-FR" dirty="0" smtClean="0"/>
              <a:t>PHP</a:t>
            </a:r>
            <a:r>
              <a:rPr lang="fr-FR" dirty="0"/>
              <a:t> </a:t>
            </a:r>
            <a:r>
              <a:rPr lang="fr-FR" dirty="0" smtClean="0"/>
              <a:t>– Apache – MySQL (</a:t>
            </a:r>
            <a:r>
              <a:rPr lang="fr-FR" dirty="0" err="1" smtClean="0"/>
              <a:t>wampserver</a:t>
            </a:r>
            <a:r>
              <a:rPr lang="fr-FR" dirty="0" smtClean="0"/>
              <a:t>)</a:t>
            </a:r>
          </a:p>
        </p:txBody>
      </p:sp>
      <p:pic>
        <p:nvPicPr>
          <p:cNvPr id="1026" name="Picture 2" descr="http://php.net/manual/fr/images/c0d23d2d6769e53e24a1b3136c064577-php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8" t="13862" r="8564" b="16962"/>
          <a:stretch/>
        </p:blipFill>
        <p:spPr bwMode="auto">
          <a:xfrm>
            <a:off x="1349521" y="4437112"/>
            <a:ext cx="2016224" cy="101328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028" name="Picture 4" descr="logo_phpstorm.gif (720×16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15" y="1047938"/>
            <a:ext cx="3456384" cy="77768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20px-MySQL.svg.png (320×166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068" y="4433849"/>
            <a:ext cx="1953327" cy="101328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034" name="Picture 10" descr="http://goodlogo.com/images/logos/apache_software_foundation_logo_307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235" y="4437112"/>
            <a:ext cx="1917033" cy="1013289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fastly.com/img/customers/casestudy/github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31" y="1047938"/>
            <a:ext cx="3635686" cy="77768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wolkenkraft.com/wp-content/uploads/2014/12/Twitter-Bootstrap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95" y="4436339"/>
            <a:ext cx="1266613" cy="101329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Qurery.gif (800×800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98" y="4433848"/>
            <a:ext cx="1013289" cy="1013289"/>
          </a:xfrm>
          <a:prstGeom prst="rect">
            <a:avLst/>
          </a:prstGeom>
          <a:gradFill>
            <a:gsLst>
              <a:gs pos="0">
                <a:schemeClr val="tx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439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Modèle de la base de donnée du site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2" y="836712"/>
            <a:ext cx="11927215" cy="5472608"/>
          </a:xfrm>
        </p:spPr>
      </p:pic>
    </p:spTree>
    <p:extLst>
      <p:ext uri="{BB962C8B-B14F-4D97-AF65-F5344CB8AC3E}">
        <p14:creationId xmlns:p14="http://schemas.microsoft.com/office/powerpoint/2010/main" val="159566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1344" y="188640"/>
            <a:ext cx="10515600" cy="759618"/>
          </a:xfrm>
        </p:spPr>
        <p:txBody>
          <a:bodyPr/>
          <a:lstStyle/>
          <a:p>
            <a:r>
              <a:rPr lang="fr-FR" dirty="0" smtClean="0"/>
              <a:t>Bilan général du projet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39416" y="1844824"/>
            <a:ext cx="10515600" cy="4351338"/>
          </a:xfrm>
        </p:spPr>
        <p:txBody>
          <a:bodyPr/>
          <a:lstStyle/>
          <a:p>
            <a:r>
              <a:rPr lang="fr-FR" dirty="0" smtClean="0"/>
              <a:t>Faire la partie Forum</a:t>
            </a:r>
          </a:p>
          <a:p>
            <a:r>
              <a:rPr lang="fr-FR" dirty="0" smtClean="0"/>
              <a:t>Manque des pages</a:t>
            </a:r>
          </a:p>
          <a:p>
            <a:r>
              <a:rPr lang="fr-FR" dirty="0" smtClean="0"/>
              <a:t>Amélioration du design (responsive)</a:t>
            </a:r>
          </a:p>
        </p:txBody>
      </p:sp>
      <p:pic>
        <p:nvPicPr>
          <p:cNvPr id="4098" name="Picture 2" descr="logo-forum-ly5clm.png (1280×61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3411097"/>
            <a:ext cx="2520280" cy="121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5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634"/>
          </a:xfrm>
        </p:spPr>
        <p:txBody>
          <a:bodyPr/>
          <a:lstStyle/>
          <a:p>
            <a:r>
              <a:rPr lang="fr-FR" dirty="0" smtClean="0"/>
              <a:t>Définition du projet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Créer un site internet pour l’association </a:t>
            </a:r>
          </a:p>
          <a:p>
            <a:r>
              <a:rPr lang="fr-FR" dirty="0" smtClean="0"/>
              <a:t>Avoir un calendrier évènementiel</a:t>
            </a:r>
          </a:p>
          <a:p>
            <a:r>
              <a:rPr lang="fr-FR" dirty="0" smtClean="0"/>
              <a:t>Liste des jeux triés par catégories</a:t>
            </a:r>
          </a:p>
          <a:p>
            <a:r>
              <a:rPr lang="fr-FR" dirty="0" smtClean="0"/>
              <a:t>Partie forum</a:t>
            </a:r>
          </a:p>
          <a:p>
            <a:r>
              <a:rPr lang="fr-FR" dirty="0" smtClean="0"/>
              <a:t>Partie administration du site pour gérer les jeux, les utilisateurs et le forum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242283"/>
            <a:ext cx="2276861" cy="218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63352" y="0"/>
            <a:ext cx="10515600" cy="759618"/>
          </a:xfrm>
        </p:spPr>
        <p:txBody>
          <a:bodyPr/>
          <a:lstStyle/>
          <a:p>
            <a:r>
              <a:rPr lang="fr-FR" dirty="0" smtClean="0"/>
              <a:t>Aspect général du site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855871"/>
            <a:ext cx="9361040" cy="5850650"/>
          </a:xfr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332464"/>
            <a:ext cx="10515600" cy="759618"/>
          </a:xfrm>
        </p:spPr>
        <p:txBody>
          <a:bodyPr/>
          <a:lstStyle/>
          <a:p>
            <a:r>
              <a:rPr lang="fr-FR" dirty="0" smtClean="0"/>
              <a:t>Page d’accueil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47689"/>
            <a:ext cx="8352928" cy="5992584"/>
          </a:xfrm>
        </p:spPr>
      </p:pic>
    </p:spTree>
    <p:extLst>
      <p:ext uri="{BB962C8B-B14F-4D97-AF65-F5344CB8AC3E}">
        <p14:creationId xmlns:p14="http://schemas.microsoft.com/office/powerpoint/2010/main" val="9253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335360" y="116632"/>
            <a:ext cx="10515600" cy="570978"/>
          </a:xfrm>
        </p:spPr>
        <p:txBody>
          <a:bodyPr/>
          <a:lstStyle/>
          <a:p>
            <a:r>
              <a:rPr lang="fr-FR" dirty="0" smtClean="0"/>
              <a:t>Partie inscription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759618"/>
            <a:ext cx="10466896" cy="5669569"/>
          </a:xfrm>
        </p:spPr>
      </p:pic>
    </p:spTree>
    <p:extLst>
      <p:ext uri="{BB962C8B-B14F-4D97-AF65-F5344CB8AC3E}">
        <p14:creationId xmlns:p14="http://schemas.microsoft.com/office/powerpoint/2010/main" val="404289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82152"/>
            <a:ext cx="10515600" cy="759618"/>
          </a:xfrm>
        </p:spPr>
        <p:txBody>
          <a:bodyPr/>
          <a:lstStyle/>
          <a:p>
            <a:r>
              <a:rPr lang="fr-FR" dirty="0" smtClean="0"/>
              <a:t>Partie connexion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0" y="1340768"/>
            <a:ext cx="10216420" cy="53210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98" y="1092082"/>
            <a:ext cx="8357938" cy="54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332464"/>
            <a:ext cx="10515600" cy="759618"/>
          </a:xfrm>
        </p:spPr>
        <p:txBody>
          <a:bodyPr/>
          <a:lstStyle/>
          <a:p>
            <a:r>
              <a:rPr lang="fr-FR" dirty="0" smtClean="0"/>
              <a:t>Profil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32464"/>
            <a:ext cx="10007958" cy="6254974"/>
          </a:xfrm>
        </p:spPr>
      </p:pic>
    </p:spTree>
    <p:extLst>
      <p:ext uri="{BB962C8B-B14F-4D97-AF65-F5344CB8AC3E}">
        <p14:creationId xmlns:p14="http://schemas.microsoft.com/office/powerpoint/2010/main" val="2471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agenda et évènements archivés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08720"/>
            <a:ext cx="10220544" cy="553612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08720"/>
            <a:ext cx="10220544" cy="55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jeux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740491"/>
            <a:ext cx="10633408" cy="575976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83" y="740491"/>
            <a:ext cx="10663058" cy="57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Sketch_16x9_TP103031008" id="{2A32FCD4-80DA-4735-9EDF-C2021E190DC4}" vid="{D7AA3293-0924-414F-9F94-08F1BCEC35F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9827B5-A90F-45DE-9A48-E01BF3AFC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</Words>
  <Application>Microsoft Office PowerPoint</Application>
  <PresentationFormat>Grand écran</PresentationFormat>
  <Paragraphs>31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Century Schoolbook</vt:lpstr>
      <vt:lpstr>Deutsch Gothic</vt:lpstr>
      <vt:lpstr>CITY SKETCH 16X9</vt:lpstr>
      <vt:lpstr>Machiavel Fantasy</vt:lpstr>
      <vt:lpstr>Définition du projet</vt:lpstr>
      <vt:lpstr>Aspect général du site</vt:lpstr>
      <vt:lpstr>Page d’accueil</vt:lpstr>
      <vt:lpstr>Partie inscription</vt:lpstr>
      <vt:lpstr>Partie connexion</vt:lpstr>
      <vt:lpstr>Profil</vt:lpstr>
      <vt:lpstr>Partie agenda et évènements archivés</vt:lpstr>
      <vt:lpstr>Partie jeux</vt:lpstr>
      <vt:lpstr>Aspect général du panneau d’administration</vt:lpstr>
      <vt:lpstr>Partie maintenance</vt:lpstr>
      <vt:lpstr>Partie édition des jeux</vt:lpstr>
      <vt:lpstr>Environnement de développement</vt:lpstr>
      <vt:lpstr>Modèle de la base de donnée du site</vt:lpstr>
      <vt:lpstr>Bilan général du projet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2015-05-21T14:23:27Z</dcterms:created>
  <dcterms:modified xsi:type="dcterms:W3CDTF">2015-05-21T22:39:07Z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TC030310109991</vt:lpwstr>
  </property>
</Properties>
</file>